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9" r:id="rId3"/>
    <p:sldId id="260" r:id="rId4"/>
    <p:sldId id="261" r:id="rId5"/>
    <p:sldId id="263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697"/>
  </p:normalViewPr>
  <p:slideViewPr>
    <p:cSldViewPr snapToGrid="0" snapToObjects="1">
      <p:cViewPr varScale="1">
        <p:scale>
          <a:sx n="80" d="100"/>
          <a:sy n="80" d="100"/>
        </p:scale>
        <p:origin x="149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AC03-4B04-594D-BF6A-1F4B263FE20F}" type="datetimeFigureOut">
              <a:rPr lang="en-US" smtClean="0"/>
              <a:pPr/>
              <a:t>11/5/23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04CD-858C-9B40-BA01-1E1F0A908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0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AC03-4B04-594D-BF6A-1F4B263FE20F}" type="datetimeFigureOut">
              <a:rPr lang="en-US" smtClean="0"/>
              <a:pPr/>
              <a:t>11/5/23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04CD-858C-9B40-BA01-1E1F0A908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6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AC03-4B04-594D-BF6A-1F4B263FE20F}" type="datetimeFigureOut">
              <a:rPr lang="en-US" smtClean="0"/>
              <a:pPr/>
              <a:t>11/5/23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04CD-858C-9B40-BA01-1E1F0A908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1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AC03-4B04-594D-BF6A-1F4B263FE20F}" type="datetimeFigureOut">
              <a:rPr lang="en-US" smtClean="0"/>
              <a:pPr/>
              <a:t>11/5/23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04CD-858C-9B40-BA01-1E1F0A908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1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AC03-4B04-594D-BF6A-1F4B263FE20F}" type="datetimeFigureOut">
              <a:rPr lang="en-US" smtClean="0"/>
              <a:pPr/>
              <a:t>11/5/23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04CD-858C-9B40-BA01-1E1F0A908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AC03-4B04-594D-BF6A-1F4B263FE20F}" type="datetimeFigureOut">
              <a:rPr lang="en-US" smtClean="0"/>
              <a:pPr/>
              <a:t>11/5/23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04CD-858C-9B40-BA01-1E1F0A908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74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AC03-4B04-594D-BF6A-1F4B263FE20F}" type="datetimeFigureOut">
              <a:rPr lang="en-US" smtClean="0"/>
              <a:pPr/>
              <a:t>11/5/23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04CD-858C-9B40-BA01-1E1F0A908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1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AC03-4B04-594D-BF6A-1F4B263FE20F}" type="datetimeFigureOut">
              <a:rPr lang="en-US" smtClean="0"/>
              <a:pPr/>
              <a:t>11/5/23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04CD-858C-9B40-BA01-1E1F0A908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8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AC03-4B04-594D-BF6A-1F4B263FE20F}" type="datetimeFigureOut">
              <a:rPr lang="en-US" smtClean="0"/>
              <a:pPr/>
              <a:t>11/5/23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04CD-858C-9B40-BA01-1E1F0A908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9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AC03-4B04-594D-BF6A-1F4B263FE20F}" type="datetimeFigureOut">
              <a:rPr lang="en-US" smtClean="0"/>
              <a:pPr/>
              <a:t>11/5/23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04CD-858C-9B40-BA01-1E1F0A908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3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7AC03-4B04-594D-BF6A-1F4B263FE20F}" type="datetimeFigureOut">
              <a:rPr lang="en-US" smtClean="0"/>
              <a:pPr/>
              <a:t>11/5/23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04CD-858C-9B40-BA01-1E1F0A908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5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lorful wavy concept">
            <a:extLst>
              <a:ext uri="{FF2B5EF4-FFF2-40B4-BE49-F238E27FC236}">
                <a16:creationId xmlns:a16="http://schemas.microsoft.com/office/drawing/2014/main" id="{FAC10380-A57F-C444-9B0F-9B1FC9BDBD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19000"/>
          </a:blip>
          <a:srcRect b="15730"/>
          <a:stretch/>
        </p:blipFill>
        <p:spPr>
          <a:xfrm>
            <a:off x="0" y="0"/>
            <a:ext cx="914398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7AC03-4B04-594D-BF6A-1F4B263FE20F}" type="datetimeFigureOut">
              <a:rPr lang="en-US" smtClean="0"/>
              <a:pPr/>
              <a:t>11/5/23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A04CD-858C-9B40-BA01-1E1F0A908F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1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accent1">
              <a:lumMod val="40000"/>
              <a:lumOff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accent1">
              <a:lumMod val="40000"/>
              <a:lumOff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chemeClr val="accent1">
              <a:lumMod val="40000"/>
              <a:lumOff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accent1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accent1">
              <a:lumMod val="40000"/>
              <a:lumOff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7B67B-761B-3644-AE08-D1BDEA32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Daniel 2:1-13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38169-75B9-E948-A3C8-29B9F3A29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9016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400" dirty="0">
                <a:solidFill>
                  <a:schemeClr val="bg1"/>
                </a:solidFill>
              </a:rPr>
              <a:t>1. The Dream and the Command.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Background and Context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Daniel 1:19-20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Frightening Situation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Deuteronomy 18:9-14; 20-22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1 John 4::1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3F2487-E61B-C04A-B039-48ED9CE6E939}"/>
              </a:ext>
            </a:extLst>
          </p:cNvPr>
          <p:cNvSpPr txBox="1"/>
          <p:nvPr/>
        </p:nvSpPr>
        <p:spPr>
          <a:xfrm>
            <a:off x="288758" y="6144127"/>
            <a:ext cx="5534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 DREAM OF THE KING</a:t>
            </a:r>
          </a:p>
        </p:txBody>
      </p:sp>
    </p:spTree>
    <p:extLst>
      <p:ext uri="{BB962C8B-B14F-4D97-AF65-F5344CB8AC3E}">
        <p14:creationId xmlns:p14="http://schemas.microsoft.com/office/powerpoint/2010/main" val="304846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7B67B-761B-3644-AE08-D1BDEA32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Daniel 2:14-23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38169-75B9-E948-A3C8-29B9F3A29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9016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400" dirty="0">
                <a:solidFill>
                  <a:schemeClr val="bg1"/>
                </a:solidFill>
              </a:rPr>
              <a:t>2. Daniel’s Request and Prayer.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Take Your Time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2 Timothy 2:15; Colossian 4:6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Ask God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James 1:5-8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Be Thankful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932ADA-E6F1-8240-BB61-956B39812E2C}"/>
              </a:ext>
            </a:extLst>
          </p:cNvPr>
          <p:cNvSpPr txBox="1"/>
          <p:nvPr/>
        </p:nvSpPr>
        <p:spPr>
          <a:xfrm>
            <a:off x="288758" y="6144127"/>
            <a:ext cx="5534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 DREAM OF THE KING</a:t>
            </a:r>
          </a:p>
        </p:txBody>
      </p:sp>
    </p:spTree>
    <p:extLst>
      <p:ext uri="{BB962C8B-B14F-4D97-AF65-F5344CB8AC3E}">
        <p14:creationId xmlns:p14="http://schemas.microsoft.com/office/powerpoint/2010/main" val="146795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7B67B-761B-3644-AE08-D1BDEA32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Daniel 2:24-30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38169-75B9-E948-A3C8-29B9F3A29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42038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4400" dirty="0">
                <a:solidFill>
                  <a:schemeClr val="bg1"/>
                </a:solidFill>
              </a:rPr>
              <a:t>3. Daniel’s Courage and Focus.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Trust in God, Not Man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1 Corinthians 2:1-5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Point to God, Not Self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Matthew 5:16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092B81-4096-084D-BC2B-4D0B984048D2}"/>
              </a:ext>
            </a:extLst>
          </p:cNvPr>
          <p:cNvSpPr txBox="1"/>
          <p:nvPr/>
        </p:nvSpPr>
        <p:spPr>
          <a:xfrm>
            <a:off x="288758" y="6144127"/>
            <a:ext cx="5534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 DREAM OF THE KING</a:t>
            </a:r>
          </a:p>
        </p:txBody>
      </p:sp>
    </p:spTree>
    <p:extLst>
      <p:ext uri="{BB962C8B-B14F-4D97-AF65-F5344CB8AC3E}">
        <p14:creationId xmlns:p14="http://schemas.microsoft.com/office/powerpoint/2010/main" val="31112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7B67B-761B-3644-AE08-D1BDEA32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Daniel 2:31-45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38169-75B9-E948-A3C8-29B9F3A29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9016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400" dirty="0">
                <a:solidFill>
                  <a:schemeClr val="bg1"/>
                </a:solidFill>
              </a:rPr>
              <a:t>4. Daniel Reveals the Dream.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4000" dirty="0">
                <a:solidFill>
                  <a:schemeClr val="bg1"/>
                </a:solidFill>
              </a:rPr>
              <a:t>Four Earthly Kingdoms</a:t>
            </a:r>
          </a:p>
          <a:p>
            <a:pPr marL="0" indent="0" algn="ctr">
              <a:lnSpc>
                <a:spcPct val="80000"/>
              </a:lnSpc>
              <a:spcBef>
                <a:spcPts val="40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Babylonian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chemeClr val="bg1"/>
                </a:solidFill>
              </a:rPr>
              <a:t>Medo</a:t>
            </a:r>
            <a:r>
              <a:rPr lang="en-US" sz="3200" dirty="0">
                <a:solidFill>
                  <a:schemeClr val="bg1"/>
                </a:solidFill>
              </a:rPr>
              <a:t>-Persian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Greco-Macedonian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Roman</a:t>
            </a:r>
          </a:p>
          <a:p>
            <a:pPr marL="0" indent="0" algn="ctr">
              <a:lnSpc>
                <a:spcPct val="80000"/>
              </a:lnSpc>
              <a:spcBef>
                <a:spcPts val="400"/>
              </a:spcBef>
              <a:buNone/>
            </a:pPr>
            <a:r>
              <a:rPr lang="en-US" sz="4000" dirty="0">
                <a:solidFill>
                  <a:schemeClr val="bg1"/>
                </a:solidFill>
              </a:rPr>
              <a:t>Critics Treatment of Daniel</a:t>
            </a:r>
          </a:p>
          <a:p>
            <a:pPr marL="0" indent="0" algn="ctr">
              <a:lnSpc>
                <a:spcPct val="80000"/>
              </a:lnSpc>
              <a:spcBef>
                <a:spcPts val="40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Daniel 2:28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D379E2-2EC3-D144-884F-38BED2C2627D}"/>
              </a:ext>
            </a:extLst>
          </p:cNvPr>
          <p:cNvSpPr txBox="1"/>
          <p:nvPr/>
        </p:nvSpPr>
        <p:spPr>
          <a:xfrm>
            <a:off x="288758" y="6144127"/>
            <a:ext cx="5534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 DREAM OF THE KING</a:t>
            </a:r>
          </a:p>
        </p:txBody>
      </p:sp>
    </p:spTree>
    <p:extLst>
      <p:ext uri="{BB962C8B-B14F-4D97-AF65-F5344CB8AC3E}">
        <p14:creationId xmlns:p14="http://schemas.microsoft.com/office/powerpoint/2010/main" val="411278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7B67B-761B-3644-AE08-D1BDEA32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Daniel 2:31-45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38169-75B9-E948-A3C8-29B9F3A29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9016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400" dirty="0">
                <a:solidFill>
                  <a:schemeClr val="bg1"/>
                </a:solidFill>
              </a:rPr>
              <a:t>4. Daniel Reveals the Dream.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The Fifth Kingdom</a:t>
            </a:r>
          </a:p>
          <a:p>
            <a:pPr marL="0" indent="0" algn="ctr">
              <a:spcBef>
                <a:spcPts val="40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“In the days of these kings”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“Consume all these kingdoms”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“Stand forever”</a:t>
            </a:r>
          </a:p>
          <a:p>
            <a:pPr marL="0" indent="0" algn="ctr">
              <a:spcBef>
                <a:spcPts val="400"/>
              </a:spcBef>
              <a:buNone/>
            </a:pPr>
            <a:r>
              <a:rPr lang="en-US" sz="4000" dirty="0">
                <a:solidFill>
                  <a:schemeClr val="bg1"/>
                </a:solidFill>
              </a:rPr>
              <a:t>This Is the Lord’s Church</a:t>
            </a:r>
          </a:p>
          <a:p>
            <a:pPr marL="0" indent="0" algn="ctr">
              <a:spcBef>
                <a:spcPts val="40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Colossians 1:13-14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D379E2-2EC3-D144-884F-38BED2C2627D}"/>
              </a:ext>
            </a:extLst>
          </p:cNvPr>
          <p:cNvSpPr txBox="1"/>
          <p:nvPr/>
        </p:nvSpPr>
        <p:spPr>
          <a:xfrm>
            <a:off x="288758" y="6144127"/>
            <a:ext cx="5534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 DREAM OF THE KING</a:t>
            </a:r>
          </a:p>
        </p:txBody>
      </p:sp>
    </p:spTree>
    <p:extLst>
      <p:ext uri="{BB962C8B-B14F-4D97-AF65-F5344CB8AC3E}">
        <p14:creationId xmlns:p14="http://schemas.microsoft.com/office/powerpoint/2010/main" val="280091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7B67B-761B-3644-AE08-D1BDEA32D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Daniel 2:46-49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38169-75B9-E948-A3C8-29B9F3A29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9016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400" dirty="0">
                <a:solidFill>
                  <a:schemeClr val="bg1"/>
                </a:solidFill>
              </a:rPr>
              <a:t>5. The King’s Response.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How </a:t>
            </a:r>
            <a:r>
              <a:rPr lang="en-US" sz="4000">
                <a:solidFill>
                  <a:schemeClr val="bg1"/>
                </a:solidFill>
              </a:rPr>
              <a:t>Might Your </a:t>
            </a:r>
            <a:r>
              <a:rPr lang="en-US" sz="4000" dirty="0">
                <a:solidFill>
                  <a:schemeClr val="bg1"/>
                </a:solidFill>
              </a:rPr>
              <a:t>Life Touch Others?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1 Peter 2:11-12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1 Peter 3:15-16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D95747-C409-5C47-986F-144CEE816A58}"/>
              </a:ext>
            </a:extLst>
          </p:cNvPr>
          <p:cNvSpPr txBox="1"/>
          <p:nvPr/>
        </p:nvSpPr>
        <p:spPr>
          <a:xfrm>
            <a:off x="288758" y="6144127"/>
            <a:ext cx="5534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 DREAM OF THE KING</a:t>
            </a:r>
          </a:p>
        </p:txBody>
      </p:sp>
    </p:spTree>
    <p:extLst>
      <p:ext uri="{BB962C8B-B14F-4D97-AF65-F5344CB8AC3E}">
        <p14:creationId xmlns:p14="http://schemas.microsoft.com/office/powerpoint/2010/main" val="226034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186</Words>
  <Application>Microsoft Macintosh PowerPoint</Application>
  <PresentationFormat>On-screen Show (4:3)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Daniel 2:1-13</vt:lpstr>
      <vt:lpstr>Daniel 2:14-23</vt:lpstr>
      <vt:lpstr>Daniel 2:24-30</vt:lpstr>
      <vt:lpstr>Daniel 2:31-45</vt:lpstr>
      <vt:lpstr>Daniel 2:31-45</vt:lpstr>
      <vt:lpstr>Daniel 2:46-49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Pope</dc:creator>
  <cp:lastModifiedBy>Kyle Pope</cp:lastModifiedBy>
  <cp:revision>10</cp:revision>
  <dcterms:created xsi:type="dcterms:W3CDTF">2023-10-28T15:13:42Z</dcterms:created>
  <dcterms:modified xsi:type="dcterms:W3CDTF">2023-11-05T23:30:53Z</dcterms:modified>
</cp:coreProperties>
</file>